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9" r:id="rId6"/>
    <p:sldId id="257" r:id="rId7"/>
    <p:sldId id="258" r:id="rId8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4/7/2021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KAGGLE – PREDICT HOUSE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186" y="5841052"/>
            <a:ext cx="5124910" cy="885091"/>
          </a:xfrm>
        </p:spPr>
        <p:txBody>
          <a:bodyPr/>
          <a:lstStyle/>
          <a:p>
            <a:r>
              <a:rPr lang="en-US" dirty="0"/>
              <a:t>BA 280 – ADVANCED DATA ANALYSIS – ADRIANA SILVEIRA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7297"/>
                  </p:ext>
                </p:extLst>
              </p:nvPr>
            </p:nvGraphicFramePr>
            <p:xfrm>
              <a:off x="7770907" y="4506514"/>
              <a:ext cx="2364124" cy="7889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64124" cy="788911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611171" ay="2768784" az="4429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617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0907" y="4506514"/>
                <a:ext cx="2364124" cy="78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1350410"/>
                  </p:ext>
                </p:extLst>
              </p:nvPr>
            </p:nvGraphicFramePr>
            <p:xfrm>
              <a:off x="7826918" y="3792880"/>
              <a:ext cx="2299447" cy="7876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99447" cy="787647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613354" ay="2723443" az="438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19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6918" y="3792880"/>
                <a:ext cx="2299447" cy="787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045307"/>
                  </p:ext>
                </p:extLst>
              </p:nvPr>
            </p:nvGraphicFramePr>
            <p:xfrm>
              <a:off x="7617850" y="2970595"/>
              <a:ext cx="2670237" cy="88509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70237" cy="885091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119901" ay="3608514" az="1039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02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7850" y="2970595"/>
                <a:ext cx="2670237" cy="885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337562"/>
                  </p:ext>
                </p:extLst>
              </p:nvPr>
            </p:nvGraphicFramePr>
            <p:xfrm>
              <a:off x="7813506" y="2262143"/>
              <a:ext cx="2607828" cy="67561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07828" cy="675614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110404" ay="3376227" az="918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26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13506" y="2262143"/>
                <a:ext cx="2607828" cy="67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201775"/>
                  </p:ext>
                </p:extLst>
              </p:nvPr>
            </p:nvGraphicFramePr>
            <p:xfrm>
              <a:off x="5480066" y="1104239"/>
              <a:ext cx="6203906" cy="44640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203906" cy="4464000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424371" ay="1637646" az="19538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957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0066" y="1104239"/>
                <a:ext cx="6203906" cy="44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2C7-924F-48D1-87E7-F8C25DC2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Purpose of the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44D0-79F2-466A-A453-DF996C93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Based on the Kaggle Ames Housing Dataset create a regression model to predict house prices. </a:t>
            </a:r>
          </a:p>
          <a:p>
            <a:endParaRPr lang="pt-BR" dirty="0"/>
          </a:p>
          <a:p>
            <a:r>
              <a:rPr lang="pt-BR" dirty="0"/>
              <a:t>The goal is to create a model with 80% of accuracy at least.</a:t>
            </a:r>
          </a:p>
          <a:p>
            <a:endParaRPr lang="pt-BR" dirty="0"/>
          </a:p>
          <a:p>
            <a:r>
              <a:rPr lang="pt-BR" dirty="0"/>
              <a:t>Among 79 different attributes, what are the ones that most explain a house sale price?</a:t>
            </a:r>
          </a:p>
        </p:txBody>
      </p:sp>
    </p:spTree>
    <p:extLst>
      <p:ext uri="{BB962C8B-B14F-4D97-AF65-F5344CB8AC3E}">
        <p14:creationId xmlns:p14="http://schemas.microsoft.com/office/powerpoint/2010/main" val="401544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2CFB-CC05-4563-B671-04970A20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Regression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217C4-8166-44F1-BA10-1BD9EB27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 found that the following attributes create a regression model with a R² = 0.7848.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14545B-D254-4DB6-B996-79584DB60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52134"/>
              </p:ext>
            </p:extLst>
          </p:nvPr>
        </p:nvGraphicFramePr>
        <p:xfrm>
          <a:off x="4957762" y="2743200"/>
          <a:ext cx="1557338" cy="32480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7338">
                  <a:extLst>
                    <a:ext uri="{9D8B030D-6E8A-4147-A177-3AD203B41FA5}">
                      <a16:colId xmlns:a16="http://schemas.microsoft.com/office/drawing/2014/main" val="3970974483"/>
                    </a:ext>
                  </a:extLst>
                </a:gridCol>
              </a:tblGrid>
              <a:tr h="3588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LotArea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6424204"/>
                  </a:ext>
                </a:extLst>
              </a:tr>
              <a:tr h="3588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OverallQual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2991260"/>
                  </a:ext>
                </a:extLst>
              </a:tr>
              <a:tr h="3588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OverallCond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1922087"/>
                  </a:ext>
                </a:extLst>
              </a:tr>
              <a:tr h="3588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YearBuilt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468194"/>
                  </a:ext>
                </a:extLst>
              </a:tr>
              <a:tr h="3588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YearRemodAdd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9519257"/>
                  </a:ext>
                </a:extLst>
              </a:tr>
              <a:tr h="3588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TotalBsmtSF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0578313"/>
                  </a:ext>
                </a:extLst>
              </a:tr>
              <a:tr h="3588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GrLivArea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5509014"/>
                  </a:ext>
                </a:extLst>
              </a:tr>
              <a:tr h="3588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Fireplaces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6126186"/>
                  </a:ext>
                </a:extLst>
              </a:tr>
              <a:tr h="3768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GarageCars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678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78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2CFB-CC05-4563-B671-04970A20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Regression PowerBI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217C4-8166-44F1-BA10-1BD9EB27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 PowerBI I got a better prediction model with 85% in Performance. The main predictors found are: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6D61C-C037-4537-90A7-6EB1D1A2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2847109"/>
            <a:ext cx="5486400" cy="38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4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4_Fabrikam Residences - The ultimate in modern living_AAS_v3" id="{4F10FA21-956F-4FAE-8916-12C2ED7CE466}" vid="{F00D84C3-6871-479E-9584-F321DC8849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4B281B-84D7-4FF9-8060-83D86B79551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CCDF56-E17E-440D-90F0-BE107B5CD7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17EFA7-599D-4AEF-B86F-A6380F036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64</TotalTime>
  <Words>115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</vt:lpstr>
      <vt:lpstr>Rosario Theme</vt:lpstr>
      <vt:lpstr>BA 280 – ADVANCED DATA ANALYSIS – ADRIANA SILVEIRA</vt:lpstr>
      <vt:lpstr>Purpose of the work</vt:lpstr>
      <vt:lpstr>Regression Excel</vt:lpstr>
      <vt:lpstr>Regression PowerBI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 280 – ADVANCED DATA ANALYSIS – ADRIANA SILVEIRA</dc:title>
  <dc:creator>Adriana Silveira</dc:creator>
  <cp:lastModifiedBy>Adriana Silveira</cp:lastModifiedBy>
  <cp:revision>2</cp:revision>
  <dcterms:created xsi:type="dcterms:W3CDTF">2021-04-07T18:55:08Z</dcterms:created>
  <dcterms:modified xsi:type="dcterms:W3CDTF">2021-04-07T19:59:19Z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